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Название Игры: Затерянные Времена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Погрузитесь в уникальный мир текстовой RPG, где выживание первобытного человека становится эпическим приключением. Постройте племя и оставьте свой след в истории.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36194"/>
            <a:ext cx="6244709" cy="4357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988463"/>
            <a:ext cx="6244709" cy="425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 игры. Здесь надо добыть кожу и отнести ее к бочару. Он сделает игроку флягу из кожи- объем-2л.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060" y="680918"/>
            <a:ext cx="4808101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Мир: Древний Лес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3060" y="1570315"/>
            <a:ext cx="7797879" cy="1416368"/>
          </a:xfrm>
          <a:prstGeom prst="roundRect">
            <a:avLst>
              <a:gd name="adj" fmla="val 57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2966" y="1770221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Обширная карта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2966" y="2185988"/>
            <a:ext cx="7398067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Множество уникальных локаций: густые леса, реки, горы ждут вас.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73060" y="3178969"/>
            <a:ext cx="7797879" cy="1430893"/>
          </a:xfrm>
          <a:prstGeom prst="roundRect">
            <a:avLst>
              <a:gd name="adj" fmla="val 564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2966" y="3378875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Экосистема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2966" y="3794641"/>
            <a:ext cx="739806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Опасные хищники, такие как саблезубые тигры, и богатая флора создают живой мир.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3060" y="4802148"/>
            <a:ext cx="7797879" cy="1123236"/>
          </a:xfrm>
          <a:prstGeom prst="roundRect">
            <a:avLst>
              <a:gd name="adj" fmla="val 719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2966" y="5002054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Вызовы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2966" y="5417820"/>
            <a:ext cx="739806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Смена дня и ночи, а также погодные условия добавляют реалистичности.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3060" y="6117669"/>
            <a:ext cx="7797879" cy="1430893"/>
          </a:xfrm>
          <a:prstGeom prst="roundRect">
            <a:avLst>
              <a:gd name="adj" fmla="val 564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2966" y="6317575"/>
            <a:ext cx="272367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Динамическая система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2966" y="6733342"/>
            <a:ext cx="739806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Ресурсы и события меняются в зависимости от сезона, предлагая новые испытания.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529947"/>
            <a:ext cx="7078266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Герой: Один Против Природы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03" y="1635085"/>
            <a:ext cx="6408063" cy="43843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254" y="1635085"/>
            <a:ext cx="432435" cy="43243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29346" y="1671102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181856" y="1701046"/>
            <a:ext cx="256948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Начальное состояние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81856" y="2193488"/>
            <a:ext cx="578346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Одинок, голоден (50% запас калорий), без снаряжения – ваш путь начинается здесь.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7254" y="3193256"/>
            <a:ext cx="432435" cy="43243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29346" y="3229273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8181856" y="3259217"/>
            <a:ext cx="278058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Основные потребности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181856" y="3751659"/>
            <a:ext cx="578346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Голод (2000 кал/день), жажда (2л воды/день), тепло (10°C комфорт) – следите за ними.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7254" y="4751427"/>
            <a:ext cx="432435" cy="43243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29346" y="4787444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181856" y="4817388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Базовые навыки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81856" y="5309830"/>
            <a:ext cx="578346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Примитивная охота, сбор ягод, создание костра – основы выживания.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57254" y="6309598"/>
            <a:ext cx="432435" cy="43243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29346" y="6345615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8181856" y="6375559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Мораль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181856" y="6868001"/>
            <a:ext cx="578346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Ваши выборы формируют характер персонажа и влияют на отношения с миром.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363" y="482679"/>
            <a:ext cx="565023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Первая Встреча: Убежище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4363" y="1452443"/>
            <a:ext cx="648676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Вскоре вы обнаружите небольшой лагерь выживших. Это шанс на спасение и первые шаги к развитию.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4363" y="2211348"/>
            <a:ext cx="394930" cy="39493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0145" y="2244209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184791" y="227159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Открытие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184791" y="2721293"/>
            <a:ext cx="591633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Находите небольшой лагерь из 3-5 выживших. Они могут стать вашими первыми союзниками.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4363" y="3633788"/>
            <a:ext cx="394930" cy="39493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0145" y="3666649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184791" y="369403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Помощь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184791" y="4143732"/>
            <a:ext cx="591633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Получаете приют и первые жизненно важные предметы. Это незаменимый старт.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4363" y="5056227"/>
            <a:ext cx="394930" cy="39493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0145" y="5089088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184791" y="511647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Снаряжение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184791" y="5566172"/>
            <a:ext cx="591633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Вам дадут кожаную флягу (2л), кожаную броню (защита +10) и каменный меч (урон 8-12).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4363" y="6478667"/>
            <a:ext cx="394930" cy="39493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0145" y="6511528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184791" y="653891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Выбор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184791" y="6988612"/>
            <a:ext cx="591633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Примите помощь или рискните исследовать окрестности в одиночку.</a:t>
            </a:r>
            <a:endParaRPr lang="en-US" sz="13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894" y="1491853"/>
            <a:ext cx="6486763" cy="44382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663868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Первые Шаги и Развитие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212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Задачи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Охота, сбор ресурсов (ягоды, дерево, кремень) – основа выживания.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999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336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Крафтинг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336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Создавайте более 15 базовых предметов: копье, топор, факел.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212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Система навыков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Обучайтесь у жителей лагеря, например, "Кожевенное дело Ур.1".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999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336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Влияние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336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Новое снаряжение увеличивает ваши шансы на выживание на 30%.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694" y="608528"/>
            <a:ext cx="6430804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Путешествие: Новый Горизонт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694" y="1551861"/>
            <a:ext cx="6509266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Ваша следующая цель — крупное соседнее племя. Путь будет полон опасностей и испытаний.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7694" y="2290167"/>
            <a:ext cx="170736" cy="1052155"/>
          </a:xfrm>
          <a:prstGeom prst="roundRect">
            <a:avLst>
              <a:gd name="adj" fmla="val 420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9165" y="2460903"/>
            <a:ext cx="213479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Цель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39165" y="2898457"/>
            <a:ext cx="6167795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Добраться до крупного соседнего племени (3-7 дней пути).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53797" y="3470315"/>
            <a:ext cx="170736" cy="1052155"/>
          </a:xfrm>
          <a:prstGeom prst="roundRect">
            <a:avLst>
              <a:gd name="adj" fmla="val 420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95268" y="3641050"/>
            <a:ext cx="213479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Опасности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95268" y="4078605"/>
            <a:ext cx="591169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Встречайте новых хищников и случайные события: бури, ловушки.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110020" y="4650462"/>
            <a:ext cx="170736" cy="1325285"/>
          </a:xfrm>
          <a:prstGeom prst="roundRect">
            <a:avLst>
              <a:gd name="adj" fmla="val 420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51491" y="4821198"/>
            <a:ext cx="213479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Навигация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451491" y="5258753"/>
            <a:ext cx="5655469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маршрута влияет на время и безопасность вашего путешествия.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366123" y="6103739"/>
            <a:ext cx="170736" cy="1325285"/>
          </a:xfrm>
          <a:prstGeom prst="roundRect">
            <a:avLst>
              <a:gd name="adj" fmla="val 4201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07594" y="6274475"/>
            <a:ext cx="213479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Требования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707594" y="6712029"/>
            <a:ext cx="5399365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Навык "Выживание Ур.2" и запас провизии на 10+ дней необходимы.</a:t>
            </a:r>
            <a:endParaRPr lang="en-US" sz="13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060" y="1590318"/>
            <a:ext cx="6509266" cy="44536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279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Жизнь и Процветание в Новом Доме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После прибытия вы станете частью нового племени, где сможете развиваться и строить будущее.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Присоединяйтесь к племени (10-30 жителей).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485555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079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Развитие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57020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Стройте жилища, стены, развивайте технологии (огонь, земледелие).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874056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Профессии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0422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Осваивайте продвинутые навыки: шаман, кузнец, вождь.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09992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Социум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0422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Взаимодействуйте, участвуйте в ритуалах, защищайтесь от угроз.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11428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716" y="591503"/>
            <a:ext cx="7439620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Ваш Путь: Наследие Первобытности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16" y="1551980"/>
            <a:ext cx="6526768" cy="4465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6536" y="1514356"/>
            <a:ext cx="6526768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"Затерянные Времена" предлагают богатый и нелинейный игровой опыт.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526536" y="1969413"/>
            <a:ext cx="6526768" cy="1311712"/>
          </a:xfrm>
          <a:prstGeom prst="roundRect">
            <a:avLst>
              <a:gd name="adj" fmla="val 53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01201" y="2144078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Реиграбельность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01201" y="2572107"/>
            <a:ext cx="617743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Нелинейный сюжет и множество концовок обеспечивают долгие часы игры.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6536" y="3448169"/>
            <a:ext cx="6526768" cy="1044535"/>
          </a:xfrm>
          <a:prstGeom prst="roundRect">
            <a:avLst>
              <a:gd name="adj" fmla="val 67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1201" y="3622834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Глубина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01201" y="4050863"/>
            <a:ext cx="617743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репутации и морали влияет на мир и ваш путь.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26536" y="4659749"/>
            <a:ext cx="6526768" cy="1311712"/>
          </a:xfrm>
          <a:prstGeom prst="roundRect">
            <a:avLst>
              <a:gd name="adj" fmla="val 53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01201" y="4834414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Аудитория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01201" y="5262443"/>
            <a:ext cx="617743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Идеально для любителей текстовых приключений, RPG и симуляторов выживания.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526536" y="6138505"/>
            <a:ext cx="6526768" cy="1311712"/>
          </a:xfrm>
          <a:prstGeom prst="roundRect">
            <a:avLst>
              <a:gd name="adj" fmla="val 53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01201" y="6313170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Призыв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01201" y="6741200"/>
            <a:ext cx="617743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Создайте свою легенду в каменном веке и оставьте неизгладимый след!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0521"/>
            <a:ext cx="6244709" cy="3708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768084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Здесь нужно выбрать-сделать лук или пойти искать деревню.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5121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2025-06-19T08:11:17Z</dcterms:created>
  <dcterms:modified xsi:type="dcterms:W3CDTF">2025-06-19T08:11:17Z</dcterms:modified>
</cp:coreProperties>
</file>